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gif" ContentType="image/gi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FFEE3-8A2C-1E4B-972E-3138E10B3C4C}" type="datetimeFigureOut">
              <a:rPr lang="en-US" smtClean="0"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F8C3D-A3EC-3A4F-96D3-BE37444D55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rintable_periodic_tabl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25"/>
            <a:ext cx="9144000" cy="6000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 alberta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 Timm</dc:creator>
  <cp:lastModifiedBy>Matt Timm</cp:lastModifiedBy>
  <cp:revision>1</cp:revision>
  <dcterms:created xsi:type="dcterms:W3CDTF">2010-11-07T23:54:38Z</dcterms:created>
  <dcterms:modified xsi:type="dcterms:W3CDTF">2010-11-08T00:00:08Z</dcterms:modified>
</cp:coreProperties>
</file>