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6" r:id="rId11"/>
    <p:sldId id="264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43A783CD-B10D-C04E-8E2D-47E37B8886B4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B79D7DBA-D73D-7148-8B66-887315A8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jge1WdCFP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Molecular Compounds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3.3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N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		</a:t>
            </a:r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pPr>
              <a:buNone/>
            </a:pPr>
            <a:endParaRPr lang="en-US" baseline="-25000" dirty="0" smtClean="0"/>
          </a:p>
          <a:p>
            <a:pPr>
              <a:buNone/>
            </a:pPr>
            <a:endParaRPr lang="en-US" baseline="-25000" dirty="0" smtClean="0"/>
          </a:p>
          <a:p>
            <a:pPr>
              <a:buNone/>
            </a:pPr>
            <a:r>
              <a:rPr lang="en-US" dirty="0" smtClean="0"/>
              <a:t>2. CCl</a:t>
            </a:r>
            <a:r>
              <a:rPr lang="en-US" baseline="-25000" dirty="0" smtClean="0"/>
              <a:t>4			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tetraphosphorus</a:t>
            </a:r>
            <a:r>
              <a:rPr lang="en-US" dirty="0" smtClean="0"/>
              <a:t> </a:t>
            </a:r>
            <a:r>
              <a:rPr lang="en-US" dirty="0" err="1" smtClean="0"/>
              <a:t>trisulfide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4.	nitrogen trioxide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Compare molecular and ionic compounds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err="1" smtClean="0">
                <a:hlinkClick r:id="rId2"/>
              </a:rPr>
              <a:t>www.youtube.com/watch?v</a:t>
            </a:r>
            <a:r>
              <a:rPr lang="en-US" dirty="0" smtClean="0">
                <a:hlinkClick r:id="rId2"/>
              </a:rPr>
              <a:t>=yjge1WdCFPs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Ionic and Molecular Compounds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79463" y="1882775"/>
          <a:ext cx="7581900" cy="2849880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2527300"/>
                <a:gridCol w="2527300"/>
                <a:gridCol w="25273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Ionic</a:t>
                      </a:r>
                      <a:r>
                        <a:rPr lang="en-US" baseline="0" dirty="0" smtClean="0"/>
                        <a:t> Compounds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Molecular Compounds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Property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Conduct</a:t>
                      </a:r>
                      <a:r>
                        <a:rPr lang="en-US" baseline="0" dirty="0" smtClean="0"/>
                        <a:t> Electricity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r>
                        <a:rPr lang="en-US" baseline="0" dirty="0" smtClean="0"/>
                        <a:t> Boiling point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Solid</a:t>
                      </a:r>
                      <a:r>
                        <a:rPr lang="en-US" baseline="0" dirty="0" smtClean="0"/>
                        <a:t> at room temperature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Distinct crystal shape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Composed of two non metals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</a:t>
            </a:r>
            <a:r>
              <a:rPr lang="en-US" smtClean="0"/>
              <a:t>and Reflect </a:t>
            </a:r>
            <a:r>
              <a:rPr lang="en-US" dirty="0" smtClean="0"/>
              <a:t>on Page 153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Molecular compounds occur when non metals combine to form a pure compound.</a:t>
            </a:r>
          </a:p>
          <a:p>
            <a:r>
              <a:rPr lang="en-US" dirty="0" smtClean="0"/>
              <a:t>These non-metals share electrons forming a molecular bond (or covalent bond). The sharing of electrons creates a stable outer shell.</a:t>
            </a:r>
            <a:endParaRPr lang="en-US" dirty="0"/>
          </a:p>
          <a:p>
            <a:r>
              <a:rPr lang="en-US" dirty="0" smtClean="0"/>
              <a:t>Molecular compounds can be solids liquids or gases at room temperature.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insulators.</a:t>
            </a:r>
          </a:p>
          <a:p>
            <a:r>
              <a:rPr lang="en-US" dirty="0" smtClean="0"/>
              <a:t>They have a low melting point</a:t>
            </a:r>
          </a:p>
          <a:p>
            <a:r>
              <a:rPr lang="en-US" dirty="0" smtClean="0"/>
              <a:t>The forces or bonds holding the molecules together are weak.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Strength of the Bond Varies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A single covalent bond is created when two atoms share a pair of electrons.. Example HI</a:t>
            </a:r>
          </a:p>
          <a:p>
            <a:pPr marL="514350" indent="-514350">
              <a:buAutoNum type="arabicPeriod"/>
            </a:pPr>
            <a:r>
              <a:rPr lang="en-US" dirty="0" smtClean="0"/>
              <a:t>A double bond is stronger and is formed when two atoms share two pairs (4) of electrons. Example 02- oxygen gas</a:t>
            </a:r>
          </a:p>
          <a:p>
            <a:pPr marL="514350" indent="-514350">
              <a:buAutoNum type="arabicPeriod"/>
            </a:pPr>
            <a:r>
              <a:rPr lang="en-US" dirty="0" smtClean="0"/>
              <a:t>For a triple bond, two atoms share three pairs of electrons.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Writing Formulas for a Molecular Compound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is similar to ionic compounds except we do not use the ion charge.</a:t>
            </a:r>
          </a:p>
          <a:p>
            <a:pPr>
              <a:buNone/>
            </a:pPr>
            <a:r>
              <a:rPr lang="en-US" dirty="0" smtClean="0"/>
              <a:t>Ex</a:t>
            </a:r>
          </a:p>
          <a:p>
            <a:pPr>
              <a:buNone/>
            </a:pPr>
            <a:r>
              <a:rPr lang="en-US" dirty="0" smtClean="0"/>
              <a:t>Hydrogen is found in nature as a diatomic element H2. This means each molecule has two atoms of hydrogen connected to it.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For ammonia NH3, the situation is similar so we have 3 H combining with 1 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Naming </a:t>
            </a:r>
            <a:r>
              <a:rPr lang="en-US" dirty="0"/>
              <a:t>M</a:t>
            </a:r>
            <a:r>
              <a:rPr lang="en-US" dirty="0" smtClean="0"/>
              <a:t>olecular Compounds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molecular compounds except those that contain H can be named using the following rules.</a:t>
            </a:r>
          </a:p>
          <a:p>
            <a:r>
              <a:rPr lang="en-US" dirty="0" smtClean="0"/>
              <a:t>For these we will use their common name.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Page 152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The first element of the compound uses the element name</a:t>
            </a:r>
          </a:p>
          <a:p>
            <a:pPr>
              <a:buNone/>
            </a:pPr>
            <a:r>
              <a:rPr lang="en-US" dirty="0" smtClean="0"/>
              <a:t>2. The second element has the suffix “</a:t>
            </a:r>
            <a:r>
              <a:rPr lang="en-US" dirty="0" err="1" smtClean="0"/>
              <a:t>ide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en-US" dirty="0" smtClean="0"/>
              <a:t>3. When there is more than one atom in the formula, prefixes are used to indicate the number of each atom.</a:t>
            </a:r>
          </a:p>
          <a:p>
            <a:pPr>
              <a:buNone/>
            </a:pPr>
            <a:r>
              <a:rPr lang="en-US" dirty="0" smtClean="0"/>
              <a:t>4. Exception is if only one atom of an element is used. In this case we don't use the prefix “mono”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of Prefixes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lain"/>
            </a:pPr>
            <a:r>
              <a:rPr lang="en-US" dirty="0" smtClean="0"/>
              <a:t>Mono					6	</a:t>
            </a:r>
            <a:r>
              <a:rPr lang="en-US" dirty="0" err="1" smtClean="0"/>
              <a:t>hexa</a:t>
            </a:r>
            <a:endParaRPr lang="en-US" dirty="0" smtClean="0"/>
          </a:p>
          <a:p>
            <a:pPr marL="514350" indent="-514350">
              <a:buAutoNum type="arabicPlain"/>
            </a:pPr>
            <a:r>
              <a:rPr lang="en-US" dirty="0" smtClean="0"/>
              <a:t>Di						7 	</a:t>
            </a:r>
            <a:r>
              <a:rPr lang="en-US" dirty="0" err="1" smtClean="0"/>
              <a:t>hepta</a:t>
            </a:r>
            <a:endParaRPr lang="en-US" dirty="0" smtClean="0"/>
          </a:p>
          <a:p>
            <a:pPr marL="514350" indent="-514350">
              <a:buAutoNum type="arabicPlain"/>
            </a:pPr>
            <a:r>
              <a:rPr lang="en-US" dirty="0" smtClean="0"/>
              <a:t>Tri						8	</a:t>
            </a:r>
            <a:r>
              <a:rPr lang="en-US" dirty="0" err="1" smtClean="0"/>
              <a:t>octa</a:t>
            </a:r>
            <a:endParaRPr lang="en-US" dirty="0" smtClean="0"/>
          </a:p>
          <a:p>
            <a:pPr marL="514350" indent="-514350">
              <a:buAutoNum type="arabicPlain"/>
            </a:pPr>
            <a:r>
              <a:rPr lang="en-US" dirty="0" smtClean="0"/>
              <a:t>Tetra					9	</a:t>
            </a:r>
            <a:r>
              <a:rPr lang="en-US" dirty="0" err="1" smtClean="0"/>
              <a:t>nona</a:t>
            </a:r>
            <a:endParaRPr lang="en-US" dirty="0" smtClean="0"/>
          </a:p>
          <a:p>
            <a:pPr marL="514350" indent="-514350">
              <a:buAutoNum type="arabicPlain"/>
            </a:pPr>
            <a:r>
              <a:rPr lang="en-US" dirty="0" err="1" smtClean="0"/>
              <a:t>Penta</a:t>
            </a:r>
            <a:r>
              <a:rPr lang="en-US" dirty="0" smtClean="0"/>
              <a:t>					10	</a:t>
            </a:r>
            <a:r>
              <a:rPr lang="en-US" dirty="0" err="1" smtClean="0"/>
              <a:t>deca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/>
              <a:t>O</a:t>
            </a:r>
            <a:r>
              <a:rPr lang="en-US" dirty="0" smtClean="0"/>
              <a:t>ur formula based on these rules:</a:t>
            </a:r>
          </a:p>
          <a:p>
            <a:pPr marL="514350" indent="-514350">
              <a:buNone/>
            </a:pPr>
            <a:r>
              <a:rPr lang="en-US" dirty="0" smtClean="0"/>
              <a:t> prefix + element prefix + second element (</a:t>
            </a:r>
            <a:r>
              <a:rPr lang="en-US" dirty="0" err="1" smtClean="0"/>
              <a:t>ide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 </a:t>
            </a:r>
          </a:p>
          <a:p>
            <a:r>
              <a:rPr lang="en-US" dirty="0" smtClean="0"/>
              <a:t>Carbon dioxide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</a:p>
          <a:p>
            <a:r>
              <a:rPr lang="en-US" b="1" dirty="0" err="1"/>
              <a:t>d</a:t>
            </a:r>
            <a:r>
              <a:rPr lang="en-US" b="1" dirty="0" err="1" smtClean="0"/>
              <a:t>i</a:t>
            </a:r>
            <a:r>
              <a:rPr lang="en-US" dirty="0" err="1" smtClean="0"/>
              <a:t>nitrogen</a:t>
            </a:r>
            <a:r>
              <a:rPr lang="en-US" dirty="0" smtClean="0"/>
              <a:t> </a:t>
            </a:r>
            <a:r>
              <a:rPr lang="en-US" i="1" dirty="0" smtClean="0"/>
              <a:t>mono</a:t>
            </a:r>
            <a:r>
              <a:rPr lang="en-US" dirty="0" smtClean="0"/>
              <a:t>xide N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r>
              <a:rPr lang="en-US" dirty="0" smtClean="0"/>
              <a:t>Water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FFFFFF"/>
      </a:dk1>
      <a:lt1>
        <a:srgbClr val="000000"/>
      </a:lt1>
      <a:dk2>
        <a:srgbClr val="212C28"/>
      </a:dk2>
      <a:lt2>
        <a:srgbClr val="7C9BA5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</a:majorFont>
      <a:minorFont>
        <a:latin typeface="Candara"/>
        <a:ea typeface=""/>
        <a:cs typeface=""/>
        <a:font script="Jpan" typeface="ＭＳ Ｐゴシック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350</TotalTime>
  <Words>367</Words>
  <Application>Microsoft Office PowerPoint</Application>
  <PresentationFormat>On-screen Show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Orbit</vt:lpstr>
      <vt:lpstr>Molecular Compounds</vt:lpstr>
      <vt:lpstr>Facts </vt:lpstr>
      <vt:lpstr>Properties </vt:lpstr>
      <vt:lpstr>Strength of the Bond Varies</vt:lpstr>
      <vt:lpstr>Writing Formulas for a Molecular Compound </vt:lpstr>
      <vt:lpstr>Naming Molecular Compounds </vt:lpstr>
      <vt:lpstr>Rules Page 152 </vt:lpstr>
      <vt:lpstr>List of Prefixes </vt:lpstr>
      <vt:lpstr>Slide 9</vt:lpstr>
      <vt:lpstr>EXAMPLES</vt:lpstr>
      <vt:lpstr>Examples </vt:lpstr>
      <vt:lpstr>Compare molecular and ionic compounds</vt:lpstr>
      <vt:lpstr>Comparing Ionic and Molecular Compounds</vt:lpstr>
      <vt:lpstr>Practice</vt:lpstr>
    </vt:vector>
  </TitlesOfParts>
  <Company>u alberta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Molecular Compounds</dc:title>
  <dc:creator>Matt Timm</dc:creator>
  <cp:lastModifiedBy>mteliani</cp:lastModifiedBy>
  <cp:revision>11</cp:revision>
  <dcterms:created xsi:type="dcterms:W3CDTF">2010-11-30T21:43:05Z</dcterms:created>
  <dcterms:modified xsi:type="dcterms:W3CDTF">2010-12-01T22:49:23Z</dcterms:modified>
</cp:coreProperties>
</file>