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Default Extension="vml" ContentType="application/vnd.openxmlformats-officedocument.vmlDrawing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Default Extension="png" ContentType="image/png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15.xml" ContentType="application/vnd.openxmlformats-officedocument.presentationml.slide+xml"/>
  <Override PartName="/ppt/viewProps.xml" ContentType="application/vnd.openxmlformats-officedocument.presentationml.viewProps+xml"/>
  <Default Extension="bin" ContentType="application/vnd.openxmlformats-officedocument.presentationml.printerSettings"/>
  <Override PartName="/docProps/core.xml" ContentType="application/vnd.openxmlformats-package.core-properties+xml"/>
  <Default Extension="rels" ContentType="application/vnd.openxmlformats-package.relationships+xml"/>
  <Override PartName="/ppt/slides/slide9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12.xml" ContentType="application/vnd.openxmlformats-officedocument.presentationml.slide+xml"/>
  <Default Extension="pict" ContentType="image/pict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notesMasterIdLst>
    <p:notesMasterId r:id="rId17"/>
  </p:notesMasterIdLst>
  <p:sldIdLst>
    <p:sldId id="256" r:id="rId2"/>
    <p:sldId id="266" r:id="rId3"/>
    <p:sldId id="258" r:id="rId4"/>
    <p:sldId id="259" r:id="rId5"/>
    <p:sldId id="267" r:id="rId6"/>
    <p:sldId id="257" r:id="rId7"/>
    <p:sldId id="260" r:id="rId8"/>
    <p:sldId id="261" r:id="rId9"/>
    <p:sldId id="262" r:id="rId10"/>
    <p:sldId id="263" r:id="rId11"/>
    <p:sldId id="265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5620"/>
    <p:restoredTop sz="94660"/>
  </p:normalViewPr>
  <p:slideViewPr>
    <p:cSldViewPr snapToObjects="1">
      <p:cViewPr varScale="1">
        <p:scale>
          <a:sx n="86" d="100"/>
          <a:sy n="86" d="100"/>
        </p:scale>
        <p:origin x="-28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slide" Target="slides/slide13.xml"/><Relationship Id="rId20" Type="http://schemas.openxmlformats.org/officeDocument/2006/relationships/viewProps" Target="viewProps.xml"/><Relationship Id="rId4" Type="http://schemas.openxmlformats.org/officeDocument/2006/relationships/slide" Target="slides/slide3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7" Type="http://schemas.openxmlformats.org/officeDocument/2006/relationships/slide" Target="slides/slide6.xml"/><Relationship Id="rId11" Type="http://schemas.openxmlformats.org/officeDocument/2006/relationships/slide" Target="slides/slide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19" Type="http://schemas.openxmlformats.org/officeDocument/2006/relationships/presProps" Target="presProps.xml"/><Relationship Id="rId2" Type="http://schemas.openxmlformats.org/officeDocument/2006/relationships/slide" Target="slides/slide1.xml"/><Relationship Id="rId9" Type="http://schemas.openxmlformats.org/officeDocument/2006/relationships/slide" Target="slides/slide8.xml"/><Relationship Id="rId3" Type="http://schemas.openxmlformats.org/officeDocument/2006/relationships/slide" Target="slides/slide2.xml"/><Relationship Id="rId18" Type="http://schemas.openxmlformats.org/officeDocument/2006/relationships/printerSettings" Target="printerSettings/printerSettings1.bin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ict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833CEC-D658-7F44-B7DD-EB5773088343}" type="datetimeFigureOut">
              <a:rPr lang="en-US" smtClean="0"/>
              <a:t>10/26/10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9A3A53-B6AA-6D4C-A2AF-54F00F3FFA1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Composition: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nature of something's ingredients or constituents; the way in which a whole or mixture is made up (explanation to the class)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9A3A53-B6AA-6D4C-A2AF-54F00F3FFA13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CA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94CDEC7-BAB5-0B44-93F0-1C5D5751A316}" type="datetimeFigureOut">
              <a:rPr lang="en-US" smtClean="0"/>
              <a:t>10/26/10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2F37502-9762-0D48-9A45-B3FCC2BA3F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CDEC7-BAB5-0B44-93F0-1C5D5751A316}" type="datetimeFigureOut">
              <a:rPr lang="en-US" smtClean="0"/>
              <a:t>10/26/10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37502-9762-0D48-9A45-B3FCC2BA3F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CDEC7-BAB5-0B44-93F0-1C5D5751A316}" type="datetimeFigureOut">
              <a:rPr lang="en-US" smtClean="0"/>
              <a:t>10/26/10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37502-9762-0D48-9A45-B3FCC2BA3F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CDEC7-BAB5-0B44-93F0-1C5D5751A316}" type="datetimeFigureOut">
              <a:rPr lang="en-US" smtClean="0"/>
              <a:t>10/26/10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37502-9762-0D48-9A45-B3FCC2BA3F2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CA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CDEC7-BAB5-0B44-93F0-1C5D5751A316}" type="datetimeFigureOut">
              <a:rPr lang="en-US" smtClean="0"/>
              <a:t>10/26/10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37502-9762-0D48-9A45-B3FCC2BA3F2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CDEC7-BAB5-0B44-93F0-1C5D5751A316}" type="datetimeFigureOut">
              <a:rPr lang="en-US" smtClean="0"/>
              <a:t>10/26/10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37502-9762-0D48-9A45-B3FCC2BA3F2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CA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CA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CDEC7-BAB5-0B44-93F0-1C5D5751A316}" type="datetimeFigureOut">
              <a:rPr lang="en-US" smtClean="0"/>
              <a:t>10/26/10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37502-9762-0D48-9A45-B3FCC2BA3F2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CDEC7-BAB5-0B44-93F0-1C5D5751A316}" type="datetimeFigureOut">
              <a:rPr lang="en-US" smtClean="0"/>
              <a:t>10/26/10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37502-9762-0D48-9A45-B3FCC2BA3F2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CDEC7-BAB5-0B44-93F0-1C5D5751A316}" type="datetimeFigureOut">
              <a:rPr lang="en-US" smtClean="0"/>
              <a:t>10/26/10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37502-9762-0D48-9A45-B3FCC2BA3F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</a:lstStyle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594CDEC7-BAB5-0B44-93F0-1C5D5751A316}" type="datetimeFigureOut">
              <a:rPr lang="en-US" smtClean="0"/>
              <a:t>10/26/10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37502-9762-0D48-9A45-B3FCC2BA3F2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CA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CA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94CDEC7-BAB5-0B44-93F0-1C5D5751A316}" type="datetimeFigureOut">
              <a:rPr lang="en-US" smtClean="0"/>
              <a:t>10/26/10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2F37502-9762-0D48-9A45-B3FCC2BA3F28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</a:lstStyle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CA" smtClean="0"/>
              <a:t>Click to edit Master text styles</a:t>
            </a:r>
          </a:p>
          <a:p>
            <a:pPr lvl="1" eaLnBrk="1" latinLnBrk="0" hangingPunct="1"/>
            <a:r>
              <a:rPr kumimoji="0" lang="en-CA" smtClean="0"/>
              <a:t>Second level</a:t>
            </a:r>
          </a:p>
          <a:p>
            <a:pPr lvl="2" eaLnBrk="1" latinLnBrk="0" hangingPunct="1"/>
            <a:r>
              <a:rPr kumimoji="0" lang="en-CA" smtClean="0"/>
              <a:t>Third level</a:t>
            </a:r>
          </a:p>
          <a:p>
            <a:pPr lvl="3" eaLnBrk="1" latinLnBrk="0" hangingPunct="1"/>
            <a:r>
              <a:rPr kumimoji="0" lang="en-CA" smtClean="0"/>
              <a:t>Fourth level</a:t>
            </a:r>
          </a:p>
          <a:p>
            <a:pPr lvl="4" eaLnBrk="1" latinLnBrk="0" hangingPunct="1"/>
            <a:r>
              <a:rPr kumimoji="0" lang="en-CA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fld id="{594CDEC7-BAB5-0B44-93F0-1C5D5751A316}" type="datetimeFigureOut">
              <a:rPr lang="en-US" smtClean="0"/>
              <a:t>10/26/10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52F37502-9762-0D48-9A45-B3FCC2BA3F2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wiki/File:Kanazawa_Gold_Factory.jpg" TargetMode="External"/><Relationship Id="rId3" Type="http://schemas.openxmlformats.org/officeDocument/2006/relationships/hyperlink" Target="http://www.google.ca/imgres?imgurl=http://geology.csupomona.edu/alert/mineral/xylshapes.jpg&amp;imgrefurl=http://geology.csupomona.edu/alert/mineral/shape.htm&amp;h=414&amp;w=300&amp;sz=39&amp;tbnid=QhdYQLq7C2-qgM:&amp;tbnh=125&amp;tbnw=91&amp;prev=/images?q=crystal+shape&amp;zoom=1&amp;q=crystal+shape&amp;hl=en&amp;usg=__D3YlnC2HgOzef8JKb9P1i1UD7fA=&amp;sa=X&amp;ei=yqXHTPLsLYqcnwfblpGoAw&amp;ved=0CCoQ9QEwAw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4" Type="http://schemas.openxmlformats.org/officeDocument/2006/relationships/hyperlink" Target="http://en.wikipedia.org/wiki/File:WaterAndFlourSuspensionLiquid.jpg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bcssa.org/newsroom/scholarships/great8sci/Matter/Mixtures/Mechanical.html" TargetMode="External"/><Relationship Id="rId3" Type="http://schemas.openxmlformats.org/officeDocument/2006/relationships/hyperlink" Target="http://en.wikipedia.org/wiki/File:SaltInWaterSolutionLiquid.jpg" TargetMode="External"/><Relationship Id="rId5" Type="http://schemas.openxmlformats.org/officeDocument/2006/relationships/hyperlink" Target="http://en.wikipedia.org/wiki/File:Milk.jpg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3" Type="http://schemas.openxmlformats.org/officeDocument/2006/relationships/oleObject" Target="???" TargetMode="External"/><Relationship Id="rId1" Type="http://schemas.openxmlformats.org/officeDocument/2006/relationships/vmlDrawing" Target="../drawings/vmlDrawing1.v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wiki/Diamond" TargetMode="External"/><Relationship Id="rId3" Type="http://schemas.openxmlformats.org/officeDocument/2006/relationships/hyperlink" Target="http://en.wikipedia.org/wiki/Emerald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Organization of Matter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Unit B Matter and Chemical Change 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hlinkClick r:id="rId2"/>
              </a:rPr>
              <a:t>Malleability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Ex. Gold  </a:t>
            </a:r>
            <a:endParaRPr lang="en-US" dirty="0" smtClean="0"/>
          </a:p>
          <a:p>
            <a:r>
              <a:rPr lang="en-US" dirty="0" smtClean="0"/>
              <a:t>D</a:t>
            </a:r>
            <a:r>
              <a:rPr lang="en-US" dirty="0" smtClean="0"/>
              <a:t>uctility</a:t>
            </a:r>
          </a:p>
          <a:p>
            <a:pPr>
              <a:buNone/>
            </a:pPr>
            <a:r>
              <a:rPr lang="en-US" dirty="0" smtClean="0"/>
              <a:t>Ex. Copper wire </a:t>
            </a:r>
            <a:r>
              <a:rPr lang="en-US" dirty="0" smtClean="0"/>
              <a:t> </a:t>
            </a:r>
          </a:p>
          <a:p>
            <a:r>
              <a:rPr lang="en-US" dirty="0" smtClean="0">
                <a:hlinkClick r:id="rId3"/>
              </a:rPr>
              <a:t>Crystal shape </a:t>
            </a:r>
            <a:endParaRPr lang="en-US" dirty="0" smtClean="0"/>
          </a:p>
          <a:p>
            <a:r>
              <a:rPr lang="en-US" dirty="0" smtClean="0"/>
              <a:t>Solubility </a:t>
            </a:r>
          </a:p>
          <a:p>
            <a:r>
              <a:rPr lang="en-US" dirty="0" smtClean="0"/>
              <a:t>Density </a:t>
            </a:r>
          </a:p>
          <a:p>
            <a:r>
              <a:rPr lang="en-US" dirty="0" smtClean="0"/>
              <a:t>Conductivity 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4770438" y="3193961"/>
            <a:ext cx="228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 lvl="0"/>
            <a:r>
              <a:rPr lang="en-US" dirty="0"/>
              <a:t>Chemical Properties – describes how a substance behaves when it interacts with another.</a:t>
            </a:r>
          </a:p>
          <a:p>
            <a:pPr lvl="0"/>
            <a:r>
              <a:rPr lang="en-US" dirty="0"/>
              <a:t>Reaction with acid</a:t>
            </a:r>
          </a:p>
          <a:p>
            <a:pPr lvl="0"/>
            <a:r>
              <a:rPr lang="en-US" dirty="0"/>
              <a:t>Ability to burn</a:t>
            </a:r>
          </a:p>
          <a:p>
            <a:pPr lvl="0"/>
            <a:r>
              <a:rPr lang="en-US" dirty="0"/>
              <a:t>Reaction with water</a:t>
            </a:r>
          </a:p>
          <a:p>
            <a:pPr lvl="0"/>
            <a:r>
              <a:rPr lang="en-US" dirty="0"/>
              <a:t>Behavior in air</a:t>
            </a:r>
          </a:p>
          <a:p>
            <a:pPr lvl="0"/>
            <a:r>
              <a:rPr lang="en-US" dirty="0"/>
              <a:t>Reaction to heat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Changes of states </a:t>
            </a:r>
          </a:p>
          <a:p>
            <a:r>
              <a:rPr lang="en-US" dirty="0" smtClean="0"/>
              <a:t>Properties of matter </a:t>
            </a:r>
          </a:p>
          <a:p>
            <a:r>
              <a:rPr lang="en-US" b="1" dirty="0" smtClean="0"/>
              <a:t>Classification of matter 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Can be either an element or a compound. </a:t>
            </a:r>
          </a:p>
          <a:p>
            <a:r>
              <a:rPr lang="en-US" dirty="0" smtClean="0"/>
              <a:t>Element: cannot be broken down to any simpler substances.</a:t>
            </a:r>
          </a:p>
          <a:p>
            <a:r>
              <a:rPr lang="en-US" dirty="0" smtClean="0"/>
              <a:t>Compound: two or elements combining in a chemical reaction. 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Pure Substance 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Is a combination of pure substances. </a:t>
            </a:r>
          </a:p>
          <a:p>
            <a:r>
              <a:rPr lang="en-US" dirty="0" smtClean="0"/>
              <a:t>In a mixture both substances remain in their pure form, although they are not always easily identified.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u="sng" dirty="0" smtClean="0"/>
              <a:t>4 types of mixtures</a:t>
            </a:r>
          </a:p>
          <a:p>
            <a:r>
              <a:rPr lang="en-US" dirty="0" smtClean="0">
                <a:hlinkClick r:id="rId2"/>
              </a:rPr>
              <a:t>Mechanical Mixture</a:t>
            </a:r>
            <a:endParaRPr lang="en-US" dirty="0" smtClean="0"/>
          </a:p>
          <a:p>
            <a:r>
              <a:rPr lang="en-US" dirty="0" smtClean="0">
                <a:hlinkClick r:id="rId3"/>
              </a:rPr>
              <a:t>Solution </a:t>
            </a:r>
            <a:endParaRPr lang="en-US" dirty="0" smtClean="0"/>
          </a:p>
          <a:p>
            <a:r>
              <a:rPr lang="en-US" dirty="0" smtClean="0">
                <a:hlinkClick r:id="rId4"/>
              </a:rPr>
              <a:t>Suspension</a:t>
            </a:r>
            <a:endParaRPr lang="en-US" dirty="0" smtClean="0"/>
          </a:p>
          <a:p>
            <a:r>
              <a:rPr lang="en-US" dirty="0" smtClean="0">
                <a:hlinkClick r:id="rId5"/>
              </a:rPr>
              <a:t>Colloid</a:t>
            </a:r>
            <a:r>
              <a:rPr lang="en-US" dirty="0" smtClean="0"/>
              <a:t>  </a:t>
            </a:r>
            <a:endParaRPr lang="en-US" dirty="0" smtClean="0"/>
          </a:p>
          <a:p>
            <a:pPr>
              <a:buNone/>
            </a:pPr>
            <a:endParaRPr lang="en-US" u="sng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Mixture 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pure substances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36800" y="2499519"/>
            <a:ext cx="4470400" cy="24892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Changes of states </a:t>
            </a:r>
          </a:p>
          <a:p>
            <a:r>
              <a:rPr lang="en-US" dirty="0" smtClean="0"/>
              <a:t>Properties of matter </a:t>
            </a:r>
            <a:endParaRPr lang="en-US" dirty="0" smtClean="0"/>
          </a:p>
          <a:p>
            <a:r>
              <a:rPr lang="en-US" dirty="0" smtClean="0"/>
              <a:t>Classification of matter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</a:t>
            </a:r>
            <a:r>
              <a:rPr lang="en-US" dirty="0" smtClean="0"/>
              <a:t>verview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Melting: A solid changing to a liquid</a:t>
            </a:r>
          </a:p>
          <a:p>
            <a:r>
              <a:rPr lang="en-US" dirty="0" smtClean="0"/>
              <a:t>Evaporation: A liquid changing to a gas </a:t>
            </a:r>
          </a:p>
          <a:p>
            <a:r>
              <a:rPr lang="en-US" dirty="0" smtClean="0"/>
              <a:t>Freezing: A liquid changing to solid </a:t>
            </a:r>
          </a:p>
          <a:p>
            <a:r>
              <a:rPr lang="en-US" dirty="0" smtClean="0"/>
              <a:t>Condensation: A gas changing to a liquid</a:t>
            </a:r>
          </a:p>
          <a:p>
            <a:r>
              <a:rPr lang="en-US" dirty="0" smtClean="0"/>
              <a:t>Deposition: a gas changing directly to a solid.</a:t>
            </a:r>
          </a:p>
          <a:p>
            <a:r>
              <a:rPr lang="en-US" dirty="0" smtClean="0"/>
              <a:t>Sublimation: a solid changing directly to a gas.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Changes in states of matter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changing of states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30500" y="3051969"/>
            <a:ext cx="3683000" cy="1384300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Changes of states </a:t>
            </a:r>
          </a:p>
          <a:p>
            <a:r>
              <a:rPr lang="en-US" b="1" dirty="0" smtClean="0"/>
              <a:t>Properties of matter </a:t>
            </a:r>
          </a:p>
          <a:p>
            <a:r>
              <a:rPr lang="en-US" dirty="0" smtClean="0"/>
              <a:t>Classification of matter 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03859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What is Matter?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Matter is anything that has mass and occupies space.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What are the three states of matter?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Solid Liquid and Gas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Matter 	</a:t>
            </a:r>
            <a:endParaRPr lang="en-US" dirty="0"/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4800600" y="4572001"/>
          <a:ext cx="3623310" cy="2057400"/>
        </p:xfrm>
        <a:graphic>
          <a:graphicData uri="http://schemas.openxmlformats.org/presentationml/2006/ole">
            <p:oleObj spid="_x0000_s5122" name="Document" r:id="rId3" imgW="4025900" imgH="2286000" progId="Word.Document.12">
              <p:link updateAutomatic="1"/>
            </p:oleObj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can we tell when substances differ from one another?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r>
              <a:rPr lang="en-US" dirty="0" smtClean="0"/>
              <a:t>Properties: are the characteristics that can be used to describe a substance. </a:t>
            </a:r>
          </a:p>
          <a:p>
            <a:r>
              <a:rPr lang="en-US" dirty="0" smtClean="0"/>
              <a:t>Two types: Physical and Chemical  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Properties 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Physical Properties: property that describes the physical appearance and composition of a substance.</a:t>
            </a:r>
          </a:p>
          <a:p>
            <a:r>
              <a:rPr lang="en-US" dirty="0" smtClean="0"/>
              <a:t>Physical Change: The physical </a:t>
            </a:r>
            <a:r>
              <a:rPr lang="en-US" dirty="0" smtClean="0"/>
              <a:t>composition stays the same the state or appearance is the only thing that is altered. 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Physical Properties 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Colour </a:t>
            </a:r>
          </a:p>
          <a:p>
            <a:r>
              <a:rPr lang="en-US" dirty="0" err="1" smtClean="0"/>
              <a:t>Lustre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Ex </a:t>
            </a:r>
            <a:r>
              <a:rPr lang="en-US" dirty="0" err="1" smtClean="0">
                <a:hlinkClick r:id="rId2"/>
              </a:rPr>
              <a:t>Dimond</a:t>
            </a:r>
            <a:r>
              <a:rPr lang="en-US" dirty="0" smtClean="0">
                <a:hlinkClick r:id="rId2"/>
              </a:rPr>
              <a:t> </a:t>
            </a:r>
            <a:r>
              <a:rPr lang="en-US" dirty="0" smtClean="0"/>
              <a:t>high in </a:t>
            </a:r>
            <a:r>
              <a:rPr lang="en-US" dirty="0" err="1" smtClean="0"/>
              <a:t>lustre</a:t>
            </a:r>
            <a:r>
              <a:rPr lang="en-US" dirty="0" smtClean="0"/>
              <a:t> and </a:t>
            </a:r>
            <a:r>
              <a:rPr lang="en-US" dirty="0" smtClean="0">
                <a:hlinkClick r:id="rId3"/>
              </a:rPr>
              <a:t>Emerald</a:t>
            </a:r>
            <a:r>
              <a:rPr lang="en-US" dirty="0" smtClean="0"/>
              <a:t> is low in </a:t>
            </a:r>
            <a:r>
              <a:rPr lang="en-US" dirty="0" err="1" smtClean="0"/>
              <a:t>lustre</a:t>
            </a:r>
            <a:r>
              <a:rPr lang="en-US" dirty="0" smtClean="0"/>
              <a:t> 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Melting point </a:t>
            </a:r>
          </a:p>
          <a:p>
            <a:r>
              <a:rPr lang="en-US" dirty="0" smtClean="0"/>
              <a:t>Boiling point</a:t>
            </a:r>
          </a:p>
          <a:p>
            <a:r>
              <a:rPr lang="en-US" dirty="0" smtClean="0"/>
              <a:t>Hardness (pg 99 figure 1.7 </a:t>
            </a:r>
            <a:r>
              <a:rPr lang="en-US" dirty="0" err="1" smtClean="0"/>
              <a:t>Mohs</a:t>
            </a:r>
            <a:r>
              <a:rPr lang="en-US" dirty="0" smtClean="0"/>
              <a:t> hardness scale).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List of </a:t>
            </a:r>
            <a:r>
              <a:rPr lang="en-US" dirty="0"/>
              <a:t>P</a:t>
            </a:r>
            <a:r>
              <a:rPr lang="en-US" dirty="0" smtClean="0"/>
              <a:t>hysical Properties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Concourse.thmx</Template>
  <TotalTime>94</TotalTime>
  <Words>364</Words>
  <Application>Microsoft Macintosh PowerPoint</Application>
  <PresentationFormat>On-screen Show (4:3)</PresentationFormat>
  <Paragraphs>72</Paragraphs>
  <Slides>15</Slides>
  <Notes>1</Notes>
  <HiddenSlides>0</HiddenSlides>
  <MMClips>0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Links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Concourse</vt:lpstr>
      <vt:lpstr>???</vt:lpstr>
      <vt:lpstr>Organization of Matter </vt:lpstr>
      <vt:lpstr>Overview</vt:lpstr>
      <vt:lpstr>Changes in states of matter</vt:lpstr>
      <vt:lpstr>Slide 4</vt:lpstr>
      <vt:lpstr>Slide 5</vt:lpstr>
      <vt:lpstr>Matter  </vt:lpstr>
      <vt:lpstr>Properties </vt:lpstr>
      <vt:lpstr>Physical Properties </vt:lpstr>
      <vt:lpstr>List of Physical Properties </vt:lpstr>
      <vt:lpstr>Slide 10</vt:lpstr>
      <vt:lpstr>Slide 11</vt:lpstr>
      <vt:lpstr>Slide 12</vt:lpstr>
      <vt:lpstr>Pure Substance </vt:lpstr>
      <vt:lpstr>Mixture </vt:lpstr>
      <vt:lpstr>Slide 15</vt:lpstr>
    </vt:vector>
  </TitlesOfParts>
  <Company>u alberta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Organization of Matter </dc:title>
  <dc:creator>Matt Timm</dc:creator>
  <cp:lastModifiedBy>Matt Timm</cp:lastModifiedBy>
  <cp:revision>18</cp:revision>
  <dcterms:created xsi:type="dcterms:W3CDTF">2010-10-27T02:48:45Z</dcterms:created>
  <dcterms:modified xsi:type="dcterms:W3CDTF">2010-10-27T04:23:18Z</dcterms:modified>
</cp:coreProperties>
</file>