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0" d="100"/>
          <a:sy n="60" d="100"/>
        </p:scale>
        <p:origin x="-6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AE1A2-623E-F643-A8E4-50DFD91C7542}" type="datetimeFigureOut">
              <a:rPr lang="en-US" smtClean="0"/>
              <a:pPr/>
              <a:t>10/29/2010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5DABCF-00A3-B74A-8801-3DCF1CC0E4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method of eating was established in 1981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5DABCF-00A3-B74A-8801-3DCF1CC0E46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CA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E08281A-1EB0-0247-A8C8-4123F128E0A8}" type="datetimeFigureOut">
              <a:rPr lang="en-US" smtClean="0"/>
              <a:pPr/>
              <a:t>10/29/2010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4826400-6FEB-2B48-8608-CA8AB05CB9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8281A-1EB0-0247-A8C8-4123F128E0A8}" type="datetimeFigureOut">
              <a:rPr lang="en-US" smtClean="0"/>
              <a:pPr/>
              <a:t>10/29/2010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6400-6FEB-2B48-8608-CA8AB05CB9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8281A-1EB0-0247-A8C8-4123F128E0A8}" type="datetimeFigureOut">
              <a:rPr lang="en-US" smtClean="0"/>
              <a:pPr/>
              <a:t>10/29/2010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6400-6FEB-2B48-8608-CA8AB05CB9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8281A-1EB0-0247-A8C8-4123F128E0A8}" type="datetimeFigureOut">
              <a:rPr lang="en-US" smtClean="0"/>
              <a:pPr/>
              <a:t>10/29/2010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6400-6FEB-2B48-8608-CA8AB05CB9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8281A-1EB0-0247-A8C8-4123F128E0A8}" type="datetimeFigureOut">
              <a:rPr lang="en-US" smtClean="0"/>
              <a:pPr/>
              <a:t>10/29/2010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6400-6FEB-2B48-8608-CA8AB05CB9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8281A-1EB0-0247-A8C8-4123F128E0A8}" type="datetimeFigureOut">
              <a:rPr lang="en-US" smtClean="0"/>
              <a:pPr/>
              <a:t>10/29/2010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6400-6FEB-2B48-8608-CA8AB05CB9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8281A-1EB0-0247-A8C8-4123F128E0A8}" type="datetimeFigureOut">
              <a:rPr lang="en-US" smtClean="0"/>
              <a:pPr/>
              <a:t>10/29/2010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6400-6FEB-2B48-8608-CA8AB05CB9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8281A-1EB0-0247-A8C8-4123F128E0A8}" type="datetimeFigureOut">
              <a:rPr lang="en-US" smtClean="0"/>
              <a:pPr/>
              <a:t>10/29/2010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6400-6FEB-2B48-8608-CA8AB05CB9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8281A-1EB0-0247-A8C8-4123F128E0A8}" type="datetimeFigureOut">
              <a:rPr lang="en-US" smtClean="0"/>
              <a:pPr/>
              <a:t>10/29/2010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6400-6FEB-2B48-8608-CA8AB05CB9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EE08281A-1EB0-0247-A8C8-4123F128E0A8}" type="datetimeFigureOut">
              <a:rPr lang="en-US" smtClean="0"/>
              <a:pPr/>
              <a:t>10/29/2010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6400-6FEB-2B48-8608-CA8AB05CB9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CA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E08281A-1EB0-0247-A8C8-4123F128E0A8}" type="datetimeFigureOut">
              <a:rPr lang="en-US" smtClean="0"/>
              <a:pPr/>
              <a:t>10/29/2010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4826400-6FEB-2B48-8608-CA8AB05CB9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CA" smtClean="0"/>
              <a:t>Click to edit Master text styles</a:t>
            </a:r>
          </a:p>
          <a:p>
            <a:pPr lvl="1" eaLnBrk="1" latinLnBrk="0" hangingPunct="1"/>
            <a:r>
              <a:rPr kumimoji="0" lang="en-CA" smtClean="0"/>
              <a:t>Second level</a:t>
            </a:r>
          </a:p>
          <a:p>
            <a:pPr lvl="2" eaLnBrk="1" latinLnBrk="0" hangingPunct="1"/>
            <a:r>
              <a:rPr kumimoji="0" lang="en-CA" smtClean="0"/>
              <a:t>Third level</a:t>
            </a:r>
          </a:p>
          <a:p>
            <a:pPr lvl="3" eaLnBrk="1" latinLnBrk="0" hangingPunct="1"/>
            <a:r>
              <a:rPr kumimoji="0" lang="en-CA" smtClean="0"/>
              <a:t>Fourth level</a:t>
            </a:r>
          </a:p>
          <a:p>
            <a:pPr lvl="4" eaLnBrk="1" latinLnBrk="0" hangingPunct="1"/>
            <a:r>
              <a:rPr kumimoji="0" lang="en-CA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EE08281A-1EB0-0247-A8C8-4123F128E0A8}" type="datetimeFigureOut">
              <a:rPr lang="en-US" smtClean="0"/>
              <a:pPr/>
              <a:t>10/29/2010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4826400-6FEB-2B48-8608-CA8AB05CB9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Observing Changes In Matter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Unit 3 Matter and Chemical Change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en-US" u="sng" dirty="0"/>
              <a:t> There are 2 types of change: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pPr lvl="0"/>
            <a:r>
              <a:rPr lang="en-US" b="1" u="sng" dirty="0" smtClean="0"/>
              <a:t>________Change</a:t>
            </a:r>
            <a:r>
              <a:rPr lang="en-US" dirty="0" smtClean="0"/>
              <a:t> </a:t>
            </a:r>
            <a:r>
              <a:rPr lang="en-US" dirty="0"/>
              <a:t>- one in which a material changes from one state to another and can change back into its original state.</a:t>
            </a:r>
          </a:p>
          <a:p>
            <a:pPr>
              <a:buNone/>
            </a:pPr>
            <a:r>
              <a:rPr lang="en-US" dirty="0"/>
              <a:t>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/>
              <a:t>(</a:t>
            </a:r>
            <a:r>
              <a:rPr lang="en-US" dirty="0" err="1"/>
              <a:t>eg</a:t>
            </a:r>
            <a:r>
              <a:rPr lang="en-US" dirty="0"/>
              <a:t>) Salt dissolved in water.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</a:t>
            </a:r>
            <a:r>
              <a:rPr lang="en-US" dirty="0"/>
              <a:t>Frozen juice thawing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en-US" dirty="0"/>
          </a:p>
          <a:p>
            <a:r>
              <a:rPr lang="en-US" b="1" u="sng" dirty="0" smtClean="0"/>
              <a:t>_________Change</a:t>
            </a:r>
            <a:r>
              <a:rPr lang="en-US" b="1" dirty="0" smtClean="0"/>
              <a:t> </a:t>
            </a:r>
            <a:r>
              <a:rPr lang="en-US" dirty="0"/>
              <a:t>- occurs when two or more materials react and create new materials. The new materials have completely different properties from the original substances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762000"/>
          <a:ext cx="8229600" cy="676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160781">
                <a:tc>
                  <a:txBody>
                    <a:bodyPr/>
                    <a:lstStyle/>
                    <a:p>
                      <a:r>
                        <a:rPr lang="en-US" dirty="0" smtClean="0"/>
                        <a:t> </a:t>
                      </a:r>
                      <a:r>
                        <a:rPr lang="en-US" b="1" dirty="0" smtClean="0"/>
                        <a:t>Evidence of Chemical Change</a:t>
                      </a:r>
                      <a:endParaRPr lang="en-US" dirty="0" smtClean="0"/>
                    </a:p>
                    <a:p>
                      <a:pPr>
                        <a:buNone/>
                      </a:pPr>
                      <a:r>
                        <a:rPr lang="en-US" dirty="0" smtClean="0"/>
                        <a:t> </a:t>
                      </a:r>
                    </a:p>
                    <a:p>
                      <a:r>
                        <a:rPr lang="en-US" dirty="0" smtClean="0"/>
                        <a:t> 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Example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Change in colour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When bleach is added to the dye on a denim jacket, a noticeable colour change occurs.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Change in </a:t>
                      </a:r>
                      <a:r>
                        <a:rPr lang="en-US" dirty="0" err="1" smtClean="0"/>
                        <a:t>odour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When a match is struck, the substances in the match head react and give off a distinctive </a:t>
                      </a:r>
                      <a:r>
                        <a:rPr lang="en-US" dirty="0" err="1" smtClean="0"/>
                        <a:t>odour</a:t>
                      </a:r>
                      <a:r>
                        <a:rPr lang="en-US" dirty="0" smtClean="0"/>
                        <a:t>.</a:t>
                      </a:r>
                    </a:p>
                    <a:p>
                      <a:r>
                        <a:rPr lang="en-US" dirty="0" smtClean="0"/>
                        <a:t> 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Formation of a solid (precipitate)   or gas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When vinegar (a liquid) is added to baking soda (a solid), carbon dioxide gas is formed.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Release or absorption of heat energy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When gasoline burns in a car engine, heat is released.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*Change is difficult or impossible to reverse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____________________Foods</a:t>
            </a:r>
            <a:endParaRPr lang="en-US" dirty="0" smtClean="0"/>
          </a:p>
          <a:p>
            <a:r>
              <a:rPr lang="en-US" dirty="0" smtClean="0"/>
              <a:t>Benefit – food can be eaten long after it was packaged (many months later)</a:t>
            </a:r>
          </a:p>
          <a:p>
            <a:r>
              <a:rPr lang="en-US" dirty="0" smtClean="0"/>
              <a:t>_________uses </a:t>
            </a:r>
            <a:r>
              <a:rPr lang="en-US" dirty="0" smtClean="0"/>
              <a:t>this technique. (called MRE or meal ready to eat)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Controlling Change to Meet Human Needs</a:t>
            </a:r>
            <a:endParaRPr lang="en-US" dirty="0"/>
          </a:p>
        </p:txBody>
      </p:sp>
      <p:pic>
        <p:nvPicPr>
          <p:cNvPr id="4" name="Picture 3" descr="M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0" y="4064715"/>
            <a:ext cx="2965146" cy="20614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0" y="5638800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Two MRE packets: beef teriyaki and meatloaf with gravy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Corn can be made into </a:t>
            </a:r>
            <a:r>
              <a:rPr lang="en-US" dirty="0" smtClean="0"/>
              <a:t>__________, </a:t>
            </a:r>
            <a:r>
              <a:rPr lang="en-US" dirty="0" smtClean="0"/>
              <a:t>and paint and nail polish remover.</a:t>
            </a:r>
          </a:p>
          <a:p>
            <a:r>
              <a:rPr lang="en-US" dirty="0" smtClean="0"/>
              <a:t>This is done through the chemical process of </a:t>
            </a:r>
            <a:r>
              <a:rPr lang="en-US" dirty="0" smtClean="0"/>
              <a:t>___________________.</a:t>
            </a:r>
            <a:endParaRPr lang="en-US" dirty="0" smtClean="0"/>
          </a:p>
          <a:p>
            <a:r>
              <a:rPr lang="en-US" dirty="0" smtClean="0"/>
              <a:t>What is the benefit to these corn substances?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uses for chemical changes.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Check and Reflect pg 109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Q</a:t>
            </a:r>
            <a:r>
              <a:rPr lang="en-US" smtClean="0"/>
              <a:t>uestions </a:t>
            </a:r>
            <a:r>
              <a:rPr lang="en-US" dirty="0" smtClean="0"/>
              <a:t>1-7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Concourse.thmx</Template>
  <TotalTime>48</TotalTime>
  <Words>221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Observing Changes In Matter </vt:lpstr>
      <vt:lpstr>Slide 2</vt:lpstr>
      <vt:lpstr>Slide 3</vt:lpstr>
      <vt:lpstr>Controlling Change to Meet Human Needs</vt:lpstr>
      <vt:lpstr>More uses for chemical changes.</vt:lpstr>
      <vt:lpstr>Slide 6</vt:lpstr>
    </vt:vector>
  </TitlesOfParts>
  <Company>u alberta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Observing Changes In Matter </dc:title>
  <dc:creator>Matt Timm</dc:creator>
  <cp:lastModifiedBy>mteliani</cp:lastModifiedBy>
  <cp:revision>10</cp:revision>
  <dcterms:created xsi:type="dcterms:W3CDTF">2010-10-27T23:34:06Z</dcterms:created>
  <dcterms:modified xsi:type="dcterms:W3CDTF">2010-10-29T15:23:35Z</dcterms:modified>
</cp:coreProperties>
</file>